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57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305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430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25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53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346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54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176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764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265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3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1FFF0-D484-4766-AF71-38E5B0C7346C}" type="datetimeFigureOut">
              <a:rPr lang="ru-RU" smtClean="0"/>
              <a:t>04.02.2021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0D53F-7638-4249-8989-3A492C1F95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3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41488"/>
            <a:ext cx="7772400" cy="19208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kk-KZ" sz="5400" dirty="0">
                <a:effectLst/>
              </a:rPr>
              <a:t>ЖОЛ ЖАМЫЛҒЫСЫ ТӨСЕМЕЛЕРІНІҢ ТЕГІСТІЛІГІН ӨЛШЕУ</a:t>
            </a:r>
            <a:endParaRPr lang="ru-RU" sz="5400" dirty="0" smtClean="0"/>
          </a:p>
        </p:txBody>
      </p:sp>
    </p:spTree>
    <p:extLst>
      <p:ext uri="{BB962C8B-B14F-4D97-AF65-F5344CB8AC3E}">
        <p14:creationId xmlns:p14="http://schemas.microsoft.com/office/powerpoint/2010/main" val="253569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33400"/>
            <a:ext cx="5249863" cy="277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300" y="3505200"/>
            <a:ext cx="4665663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Прямоугольник 5"/>
          <p:cNvSpPr>
            <a:spLocks noChangeArrowheads="1"/>
          </p:cNvSpPr>
          <p:nvPr/>
        </p:nvSpPr>
        <p:spPr bwMode="auto">
          <a:xfrm>
            <a:off x="304800" y="5562600"/>
            <a:ext cx="8686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ts val="1325"/>
              </a:lnSpc>
              <a:spcBef>
                <a:spcPts val="2700"/>
              </a:spcBef>
              <a:buClrTx/>
              <a:buSzTx/>
              <a:buFontTx/>
              <a:buNone/>
            </a:pPr>
            <a:r>
              <a:rPr lang="kk-KZ" alt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6.1.2 – сурет – Жамылғы төсемесі тегістілігінің параметрлері </a:t>
            </a:r>
            <a:endParaRPr lang="ru-RU" altLang="ru-RU" sz="1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k-KZ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kk-KZ" altLang="ru-RU" sz="1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төсеме кедір-бұдырлығы; </a:t>
            </a:r>
            <a:r>
              <a:rPr lang="kk-KZ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kk-KZ" altLang="ru-RU" sz="1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микротегіссіздіктер; </a:t>
            </a:r>
            <a:r>
              <a:rPr lang="kk-KZ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kk-KZ" altLang="ru-RU" sz="1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өлшегіш құрал;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k-KZ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kk-KZ" altLang="ru-RU" sz="1800" b="1" i="1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kk-KZ" altLang="ru-RU" sz="1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толқындар арақашықтығы; </a:t>
            </a:r>
            <a:r>
              <a:rPr lang="kk-KZ" altLang="ru-RU" sz="1800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kk-KZ" altLang="ru-RU" sz="1800" b="1" i="1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kk-KZ" altLang="ru-RU" sz="1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тегіссіздіктер тереңдігі</a:t>
            </a:r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val="3901853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>
              <a:defRPr/>
            </a:pPr>
            <a:r>
              <a:rPr lang="kk-KZ" sz="2800" dirty="0">
                <a:effectLst/>
                <a:latin typeface="Times New Roman" pitchFamily="18" charset="0"/>
                <a:cs typeface="Times New Roman" pitchFamily="18" charset="0"/>
              </a:rPr>
              <a:t>Аспаптардың әсер ету принципіне байланысты түрге бөлінуі: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  <a:defRPr/>
            </a:pPr>
            <a:r>
              <a:rPr lang="kk-KZ" sz="2400" b="1" dirty="0" smtClean="0">
                <a:effectLst/>
                <a:latin typeface="Times New Roman" pitchFamily="18" charset="0"/>
                <a:cs typeface="Times New Roman" pitchFamily="18" charset="0"/>
              </a:rPr>
              <a:t>тегіссіздіктердің </a:t>
            </a:r>
            <a:r>
              <a:rPr lang="kk-KZ" sz="2400" b="1" dirty="0">
                <a:effectLst/>
                <a:latin typeface="Times New Roman" pitchFamily="18" charset="0"/>
                <a:cs typeface="Times New Roman" pitchFamily="18" charset="0"/>
              </a:rPr>
              <a:t>геометриялық параметрлерін тіркейтіндер </a:t>
            </a:r>
            <a:r>
              <a:rPr lang="kk-KZ" sz="2400" dirty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400" dirty="0">
                <a:solidFill>
                  <a:srgbClr val="FFFFFF"/>
                </a:solidFill>
                <a:effectLst/>
                <a:latin typeface="Times New Roman" pitchFamily="18" charset="0"/>
                <a:cs typeface="Times New Roman" pitchFamily="18" charset="0"/>
              </a:rPr>
              <a:t>рейкалар, профилографтар, </a:t>
            </a:r>
            <a:r>
              <a:rPr lang="kk-KZ" sz="2400" dirty="0" smtClean="0">
                <a:solidFill>
                  <a:srgbClr val="FFFFFF"/>
                </a:solidFill>
                <a:effectLst/>
                <a:latin typeface="Times New Roman" pitchFamily="18" charset="0"/>
                <a:cs typeface="Times New Roman" pitchFamily="18" charset="0"/>
              </a:rPr>
              <a:t>виаграфтар</a:t>
            </a:r>
            <a:r>
              <a:rPr lang="kk-KZ" sz="2400" dirty="0">
                <a:solidFill>
                  <a:srgbClr val="FFFFFF"/>
                </a:solidFill>
                <a:effectLst/>
                <a:latin typeface="Times New Roman" pitchFamily="18" charset="0"/>
                <a:cs typeface="Times New Roman" pitchFamily="18" charset="0"/>
              </a:rPr>
              <a:t>, еңістік өлшегіштер, профилометрлерлер, нивелирлер және басқалар</a:t>
            </a:r>
            <a:r>
              <a:rPr lang="kk-KZ" sz="2400" dirty="0"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arenR"/>
              <a:defRPr/>
            </a:pPr>
            <a:r>
              <a:rPr lang="kk-KZ" sz="2400" b="1" dirty="0">
                <a:effectLst/>
                <a:latin typeface="Times New Roman" pitchFamily="18" charset="0"/>
                <a:cs typeface="Times New Roman" pitchFamily="18" charset="0"/>
              </a:rPr>
              <a:t>автомобиль жеке элементтерінің шайқалуын немесе ығысуын өлшейтін импульсті әсер ететін аспаптар </a:t>
            </a:r>
            <a:r>
              <a:rPr lang="kk-KZ" sz="2400" dirty="0">
                <a:effectLst/>
                <a:latin typeface="Times New Roman" pitchFamily="18" charset="0"/>
                <a:cs typeface="Times New Roman" pitchFamily="18" charset="0"/>
              </a:rPr>
              <a:t>– әр түрлі соққы өлшегіштер (толчкомер), акселерометрлер;</a:t>
            </a:r>
            <a:endParaRPr lang="ru-RU" sz="2400" b="1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arenR"/>
              <a:defRPr/>
            </a:pPr>
            <a:r>
              <a:rPr lang="kk-KZ" sz="2400" b="1" dirty="0">
                <a:effectLst/>
                <a:latin typeface="Times New Roman" pitchFamily="18" charset="0"/>
                <a:cs typeface="Times New Roman" pitchFamily="18" charset="0"/>
              </a:rPr>
              <a:t>жолдың бойлық кескінін динамикаға өзгертетін инециялық әсерлі аспаптар.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43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914400"/>
            <a:ext cx="89789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599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78840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657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0" y="0"/>
            <a:ext cx="124777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/>
          </a:p>
        </p:txBody>
      </p:sp>
      <p:graphicFrame>
        <p:nvGraphicFramePr>
          <p:cNvPr id="11278" name="Group 14"/>
          <p:cNvGraphicFramePr>
            <a:graphicFrameLocks noGrp="1"/>
          </p:cNvGraphicFramePr>
          <p:nvPr/>
        </p:nvGraphicFramePr>
        <p:xfrm>
          <a:off x="3948113" y="0"/>
          <a:ext cx="1247775" cy="781050"/>
        </p:xfrm>
        <a:graphic>
          <a:graphicData uri="http://schemas.openxmlformats.org/drawingml/2006/table">
            <a:tbl>
              <a:tblPr/>
              <a:tblGrid>
                <a:gridCol w="124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7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"/>
            <a:ext cx="748665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Прямоугольник 2"/>
          <p:cNvSpPr>
            <a:spLocks noChangeArrowheads="1"/>
          </p:cNvSpPr>
          <p:nvPr/>
        </p:nvSpPr>
        <p:spPr bwMode="auto">
          <a:xfrm>
            <a:off x="2028825" y="3733800"/>
            <a:ext cx="541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Үш метрлі рейкалар нұсқалары</a:t>
            </a:r>
          </a:p>
        </p:txBody>
      </p:sp>
      <p:pic>
        <p:nvPicPr>
          <p:cNvPr id="819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3" y="4489450"/>
            <a:ext cx="7693025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946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ртинки по запросу клин для определения ровности покрыт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85800"/>
            <a:ext cx="5294313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6" descr="Картинки по запросу клин для определения ровности покрыт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352800"/>
            <a:ext cx="749776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6628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Үш метрлік рейка және 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43" name="Picture 4" descr="image006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lum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524000"/>
            <a:ext cx="6935788" cy="4062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86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990600"/>
            <a:ext cx="4943475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644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chemeClr val="tx1"/>
                </a:solidFill>
              </a:rPr>
              <a:t>Толчкомер ТХК-2</a:t>
            </a:r>
            <a:r>
              <a:rPr lang="ru-RU" smtClean="0"/>
              <a:t> </a:t>
            </a:r>
          </a:p>
        </p:txBody>
      </p:sp>
      <p:pic>
        <p:nvPicPr>
          <p:cNvPr id="12291" name="Picture 4" descr="image010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5925" y="2343150"/>
            <a:ext cx="6316663" cy="3324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526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3" descr="Картинки по запросу динамометрический прибор ПКРС-2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6315075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160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chemeClr val="tx1"/>
                </a:solidFill>
              </a:rPr>
              <a:t>динамометрический прицеп ПКРС-2У</a:t>
            </a:r>
            <a:r>
              <a:rPr lang="ru-RU" sz="4000" smtClean="0"/>
              <a:t> </a:t>
            </a:r>
          </a:p>
        </p:txBody>
      </p:sp>
      <p:pic>
        <p:nvPicPr>
          <p:cNvPr id="14339" name="Picture 4" descr="image016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676400"/>
            <a:ext cx="7996238" cy="4413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8622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108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Garamond</vt:lpstr>
      <vt:lpstr>Times New Roman</vt:lpstr>
      <vt:lpstr>Wingdings</vt:lpstr>
      <vt:lpstr>Тема Office</vt:lpstr>
      <vt:lpstr>ЖОЛ ЖАМЫЛҒЫСЫ ТӨСЕМЕЛЕРІНІҢ ТЕГІСТІЛІГІН ӨЛШЕУ</vt:lpstr>
      <vt:lpstr>Презентация PowerPoint</vt:lpstr>
      <vt:lpstr>Аспаптардың әсер ету принципіне байланысты түрге бөлінуі:</vt:lpstr>
      <vt:lpstr>Презентация PowerPoint</vt:lpstr>
      <vt:lpstr>Презентация PowerPoint</vt:lpstr>
      <vt:lpstr>Презентация PowerPoint</vt:lpstr>
      <vt:lpstr>Презентация PowerPoint</vt:lpstr>
      <vt:lpstr>Үш метрлік рейка және сына </vt:lpstr>
      <vt:lpstr>Презентация PowerPoint</vt:lpstr>
      <vt:lpstr>Толчкомер ТХК-2 </vt:lpstr>
      <vt:lpstr>Презентация PowerPoint</vt:lpstr>
      <vt:lpstr>динамометрический прицеп ПКРС-2У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ЖОЛ ЖАМЫЛҒЫСЫ ТӨСЕМЕЛЕРІНІҢ ТЕГІСТІЛІГІН ӨЛШЕУ</dc:title>
  <dc:creator>Bakytbek</dc:creator>
  <cp:lastModifiedBy>Bakytbek</cp:lastModifiedBy>
  <cp:revision>2</cp:revision>
  <dcterms:created xsi:type="dcterms:W3CDTF">2021-02-04T06:41:18Z</dcterms:created>
  <dcterms:modified xsi:type="dcterms:W3CDTF">2021-02-04T06:42:38Z</dcterms:modified>
</cp:coreProperties>
</file>